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815"/>
    <p:restoredTop sz="94803" autoAdjust="0"/>
  </p:normalViewPr>
  <p:slideViewPr>
    <p:cSldViewPr snapToGrid="0" snapToObjects="1">
      <p:cViewPr>
        <p:scale>
          <a:sx n="95" d="100"/>
          <a:sy n="95" d="100"/>
        </p:scale>
        <p:origin x="48" y="51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4/4/2025</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4/4/2025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4/4/2025</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4/4/2025</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4/4/2025</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4/4/2025</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4/4/2025</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4/4/2025</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4/4/2025</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4/4/2025</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4/4/2025</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4/4/2025</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Vishalini</a:t>
            </a:r>
            <a:r>
              <a:rPr lang="en-US" smtClean="0">
                <a:solidFill>
                  <a:schemeClr val="bg2"/>
                </a:solidFill>
                <a:latin typeface="Abadi"/>
                <a:ea typeface="SF Pro" pitchFamily="2" charset="0"/>
                <a:cs typeface="SF Pro" pitchFamily="2" charset="0"/>
              </a:rPr>
              <a:t> Devi 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04</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April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p>
          <a:p>
            <a:pPr>
              <a:lnSpc>
                <a:spcPct val="100000"/>
              </a:lnSpc>
              <a:spcBef>
                <a:spcPts val="1400"/>
              </a:spcBef>
              <a:buNone/>
            </a:pPr>
            <a:r>
              <a:rPr lang="en-US" dirty="0" smtClean="0"/>
              <a:t>https://github.com/vishalinidevi/IBM-DATASCIENCE-CAPSTONE-PROJECT/blob/main/Data%20Wrangling.ipynb</a:t>
            </a:r>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endParaRPr lang="en-US" sz="2200" dirty="0">
              <a:solidFill>
                <a:schemeClr val="accent3">
                  <a:lumMod val="25000"/>
                </a:schemeClr>
              </a:solidFill>
              <a:latin typeface="Abadi" panose="020B0604020104020204" pitchFamily="34" charset="0"/>
            </a:endParaRPr>
          </a:p>
          <a:p>
            <a:pPr>
              <a:lnSpc>
                <a:spcPct val="100000"/>
              </a:lnSpc>
              <a:spcBef>
                <a:spcPts val="1400"/>
              </a:spcBef>
              <a:buNone/>
            </a:pPr>
            <a:r>
              <a:rPr lang="en-US" sz="2200" dirty="0" smtClean="0">
                <a:solidFill>
                  <a:schemeClr val="accent3">
                    <a:lumMod val="25000"/>
                  </a:schemeClr>
                </a:solidFill>
                <a:latin typeface="Abadi" panose="020B0604020104020204" pitchFamily="34" charset="0"/>
              </a:rPr>
              <a:t>https://github.com/vishalinidevi/IBM-DATASCIENCE-CAPSTONE-PROJECT/blob/main/EDA%20with%20Data%20Visualization.ipynb</a:t>
            </a:r>
          </a:p>
        </p:txBody>
      </p:sp>
      <p:pic>
        <p:nvPicPr>
          <p:cNvPr id="7" name="Picture 6">
            <a:extLst>
              <a:ext uri="{FF2B5EF4-FFF2-40B4-BE49-F238E27FC236}">
                <a16:creationId xmlns=""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https://github.com/vishalinidevi/IBM-DATASCIENCE-CAPSTONE-PROJECT/blob/main/EDA%20with%20SQL.ipynb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https://github.com/vishalinidevi/IBM-DATASCIENCE-CAPSTONE-PROJECT/blob/main/app.py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https://github.com/vishalinidevi/IBM-DATASCIENCE-CAPSTONE-PROJECT/blob/main/Machine%20Learning%20Prediction.ipynb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 xmlns:p14="http://schemas.microsoft.com/office/powerpoint/2010/main" val="2068102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29142339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 xmlns:p14="http://schemas.microsoft.com/office/powerpoint/2010/main" val="389881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 xmlns:p14="http://schemas.microsoft.com/office/powerpoint/2010/main" val="32362391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p>
          <a:p>
            <a:pPr>
              <a:lnSpc>
                <a:spcPct val="100000"/>
              </a:lnSpc>
              <a:spcBef>
                <a:spcPts val="1400"/>
              </a:spcBef>
              <a:buNone/>
            </a:pPr>
            <a:r>
              <a:rPr lang="en-US" sz="2200" dirty="0" smtClean="0">
                <a:solidFill>
                  <a:srgbClr val="1C7DDB"/>
                </a:solidFill>
                <a:latin typeface="Abadi" panose="020B0604020104020204" pitchFamily="34" charset="0"/>
              </a:rPr>
              <a:t>https://github.com/vishalinidevi/IBM-DATASCIENCE-CAPSTONE-PROJECT/blob/main/Data%20Collection%20API.ipynb</a:t>
            </a:r>
            <a:endParaRPr lang="en-US" sz="2200" dirty="0" smtClean="0">
              <a:solidFill>
                <a:srgbClr val="1C7DDB"/>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buNone/>
            </a:pPr>
            <a:r>
              <a:rPr lang="en-US" sz="2200" dirty="0" smtClean="0">
                <a:solidFill>
                  <a:schemeClr val="accent3">
                    <a:lumMod val="25000"/>
                  </a:schemeClr>
                </a:solidFill>
                <a:latin typeface="Abadi" panose="020B0604020104020204" pitchFamily="34" charset="0"/>
              </a:rPr>
              <a:t>https://github.com/vishalinidevi/IBM-DATASCIENCE-CAPSTONE-PROJECT/blob/main/Data%20Collection%20with%20Web%20Scraping.ipynb</a:t>
            </a: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1331</TotalTime>
  <Words>1590</Words>
  <Application>Microsoft Office PowerPoint</Application>
  <PresentationFormat>Custom</PresentationFormat>
  <Paragraphs>210</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Lenovo</cp:lastModifiedBy>
  <cp:revision>201</cp:revision>
  <dcterms:created xsi:type="dcterms:W3CDTF">2021-04-29T18:58:34Z</dcterms:created>
  <dcterms:modified xsi:type="dcterms:W3CDTF">2025-04-04T16:39:32Z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